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58" r:id="rId3"/>
    <p:sldId id="272" r:id="rId4"/>
    <p:sldId id="275" r:id="rId5"/>
    <p:sldId id="279" r:id="rId6"/>
    <p:sldId id="278" r:id="rId7"/>
    <p:sldId id="280" r:id="rId8"/>
    <p:sldId id="283" r:id="rId9"/>
    <p:sldId id="281" r:id="rId10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92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8A4179-2289-4ED9-87BC-A0E869051C9C}" type="datetimeFigureOut">
              <a:rPr lang="de-CH" smtClean="0"/>
              <a:t>10.12.2023</a:t>
            </a:fld>
            <a:endParaRPr lang="de-CH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5" y="4715636"/>
            <a:ext cx="5438775" cy="44679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9678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92" y="9429678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E20802-B598-4F94-9835-007EA939C6A7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17974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Urs Vanza </a:t>
            </a:r>
            <a:r>
              <a:rPr lang="el-GR">
                <a:cs typeface="Arial" charset="0"/>
              </a:rPr>
              <a:t>Ι</a:t>
            </a:r>
            <a:r>
              <a:rPr lang="de-CH" dirty="0">
                <a:cs typeface="Arial" charset="0"/>
              </a:rPr>
              <a:t> 19.11.10</a:t>
            </a:r>
            <a:endParaRPr lang="el-GR"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A832F-23DC-47FD-B507-8EDB1F982B6E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1180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Urs Vanza </a:t>
            </a:r>
            <a:r>
              <a:rPr lang="el-GR">
                <a:cs typeface="Arial" charset="0"/>
              </a:rPr>
              <a:t>Ι</a:t>
            </a:r>
            <a:r>
              <a:rPr lang="de-CH" dirty="0">
                <a:cs typeface="Arial" charset="0"/>
              </a:rPr>
              <a:t> 19.11.10</a:t>
            </a:r>
            <a:endParaRPr lang="el-GR"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01227-08DE-4802-BCB7-8D2E6CFB34B6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5436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Urs Vanza </a:t>
            </a:r>
            <a:r>
              <a:rPr lang="el-GR">
                <a:cs typeface="Arial" charset="0"/>
              </a:rPr>
              <a:t>Ι</a:t>
            </a:r>
            <a:r>
              <a:rPr lang="de-CH" dirty="0">
                <a:cs typeface="Arial" charset="0"/>
              </a:rPr>
              <a:t> 19.11.10</a:t>
            </a:r>
            <a:endParaRPr lang="el-GR"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61F7F-532F-4FF0-BF71-EF107FCF821C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274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851" name="Rectangle 19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1295400"/>
            <a:ext cx="7772400" cy="1530350"/>
          </a:xfrm>
        </p:spPr>
        <p:txBody>
          <a:bodyPr/>
          <a:lstStyle>
            <a:lvl1pPr>
              <a:defRPr sz="4600">
                <a:solidFill>
                  <a:srgbClr val="F7B512"/>
                </a:solidFill>
              </a:defRPr>
            </a:lvl1pPr>
          </a:lstStyle>
          <a:p>
            <a:pPr lvl="0"/>
            <a:r>
              <a:rPr lang="de-DE" altLang="de-DE" noProof="0"/>
              <a:t>Mastertitelformat bearbeiten</a:t>
            </a:r>
          </a:p>
        </p:txBody>
      </p:sp>
      <p:sp>
        <p:nvSpPr>
          <p:cNvPr id="632852" name="Rectangle 20"/>
          <p:cNvSpPr>
            <a:spLocks noGrp="1" noChangeArrowheads="1"/>
          </p:cNvSpPr>
          <p:nvPr>
            <p:ph type="subTitle" sz="quarter" idx="1"/>
            <p:custDataLst>
              <p:tags r:id="rId2"/>
            </p:custDataLst>
          </p:nvPr>
        </p:nvSpPr>
        <p:spPr>
          <a:xfrm>
            <a:off x="685800" y="2159000"/>
            <a:ext cx="7772400" cy="1350963"/>
          </a:xfrm>
        </p:spPr>
        <p:txBody>
          <a:bodyPr/>
          <a:lstStyle>
            <a:lvl1pPr eaLnBrk="0" hangingPunct="0">
              <a:defRPr sz="4400">
                <a:solidFill>
                  <a:srgbClr val="F4C110"/>
                </a:solidFill>
              </a:defRPr>
            </a:lvl1pPr>
          </a:lstStyle>
          <a:p>
            <a:pPr lvl="0"/>
            <a:r>
              <a:rPr lang="de-DE" altLang="de-DE" noProof="0"/>
              <a:t>Formatvorlage des Untertitelmasters durch Klicken bearbeiten</a:t>
            </a:r>
          </a:p>
        </p:txBody>
      </p:sp>
      <p:pic>
        <p:nvPicPr>
          <p:cNvPr id="632853" name="IMP_Logo_01_Black" descr="Imp_V_La_4c_s_q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363" y="4787900"/>
            <a:ext cx="1698625" cy="169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2858" name="IMP_Logo_01_White" descr="Imp_V_La_4c_w_q" hidden="1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363" y="4786313"/>
            <a:ext cx="1698625" cy="169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040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679875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2445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701800"/>
            <a:ext cx="3803650" cy="4787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550" y="1701800"/>
            <a:ext cx="3803650" cy="4787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682439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773638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848682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77869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6807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Urs Vanza </a:t>
            </a:r>
            <a:r>
              <a:rPr lang="el-GR">
                <a:cs typeface="Arial" charset="0"/>
              </a:rPr>
              <a:t>Ι</a:t>
            </a:r>
            <a:r>
              <a:rPr lang="de-CH" dirty="0">
                <a:cs typeface="Arial" charset="0"/>
              </a:rPr>
              <a:t> 19.11.10</a:t>
            </a:r>
            <a:endParaRPr lang="el-GR"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F67C0-F6FC-48C7-8AB2-039CFCB00413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92100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15292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265903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54000"/>
            <a:ext cx="1943100" cy="6235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54000"/>
            <a:ext cx="5676900" cy="6235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26001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Urs Vanza </a:t>
            </a:r>
            <a:r>
              <a:rPr lang="el-GR">
                <a:cs typeface="Arial" charset="0"/>
              </a:rPr>
              <a:t>Ι</a:t>
            </a:r>
            <a:r>
              <a:rPr lang="de-CH" dirty="0">
                <a:cs typeface="Arial" charset="0"/>
              </a:rPr>
              <a:t> 19.11.10</a:t>
            </a:r>
            <a:endParaRPr lang="el-GR"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27B7A-A8B2-4B58-A62F-4FA349B9806B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5789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Urs Vanza </a:t>
            </a:r>
            <a:r>
              <a:rPr lang="el-GR">
                <a:cs typeface="Arial" charset="0"/>
              </a:rPr>
              <a:t>Ι</a:t>
            </a:r>
            <a:r>
              <a:rPr lang="de-CH" dirty="0">
                <a:cs typeface="Arial" charset="0"/>
              </a:rPr>
              <a:t> 19.11.10</a:t>
            </a:r>
            <a:endParaRPr lang="el-GR"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C9B68-D1BC-4C15-AEFB-A5AC53FC98E3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2076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Urs Vanza </a:t>
            </a:r>
            <a:r>
              <a:rPr lang="el-GR">
                <a:cs typeface="Arial" charset="0"/>
              </a:rPr>
              <a:t>Ι</a:t>
            </a:r>
            <a:r>
              <a:rPr lang="de-CH" dirty="0">
                <a:cs typeface="Arial" charset="0"/>
              </a:rPr>
              <a:t> 19.11.10</a:t>
            </a:r>
            <a:endParaRPr lang="el-GR">
              <a:cs typeface="Arial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6F148-44E7-4037-8AB1-661F377FA798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1701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Urs Vanza </a:t>
            </a:r>
            <a:r>
              <a:rPr lang="el-GR">
                <a:cs typeface="Arial" charset="0"/>
              </a:rPr>
              <a:t>Ι</a:t>
            </a:r>
            <a:r>
              <a:rPr lang="de-CH" dirty="0">
                <a:cs typeface="Arial" charset="0"/>
              </a:rPr>
              <a:t> 19.11.10</a:t>
            </a:r>
            <a:endParaRPr lang="el-GR">
              <a:cs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F5EDC-F1E1-471D-AFAD-8DA88EE0EDA4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4185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Urs Vanza </a:t>
            </a:r>
            <a:r>
              <a:rPr lang="el-GR">
                <a:cs typeface="Arial" charset="0"/>
              </a:rPr>
              <a:t>Ι</a:t>
            </a:r>
            <a:r>
              <a:rPr lang="de-CH" dirty="0">
                <a:cs typeface="Arial" charset="0"/>
              </a:rPr>
              <a:t> 19.11.10</a:t>
            </a:r>
            <a:endParaRPr lang="el-GR"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31DD5-3584-4AE8-8A93-4B5406A77F92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3023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Urs Vanza </a:t>
            </a:r>
            <a:r>
              <a:rPr lang="el-GR">
                <a:cs typeface="Arial" charset="0"/>
              </a:rPr>
              <a:t>Ι</a:t>
            </a:r>
            <a:r>
              <a:rPr lang="de-CH" dirty="0">
                <a:cs typeface="Arial" charset="0"/>
              </a:rPr>
              <a:t> 19.11.10</a:t>
            </a:r>
            <a:endParaRPr lang="el-GR"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AD643-DEBF-4157-8390-B747ED3D97D0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7385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Urs Vanza </a:t>
            </a:r>
            <a:r>
              <a:rPr lang="el-GR">
                <a:cs typeface="Arial" charset="0"/>
              </a:rPr>
              <a:t>Ι</a:t>
            </a:r>
            <a:r>
              <a:rPr lang="de-CH" dirty="0">
                <a:cs typeface="Arial" charset="0"/>
              </a:rPr>
              <a:t> 19.11.10</a:t>
            </a:r>
            <a:endParaRPr lang="el-GR"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E63A2-964A-4D01-8DDC-6706B7FF2E44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145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Click to edit Master text styles</a:t>
            </a:r>
          </a:p>
          <a:p>
            <a:pPr lvl="1"/>
            <a:r>
              <a:rPr lang="en-GB" altLang="de-DE"/>
              <a:t>Second level</a:t>
            </a:r>
          </a:p>
          <a:p>
            <a:pPr lvl="2"/>
            <a:r>
              <a:rPr lang="en-GB" altLang="de-DE"/>
              <a:t>Third level</a:t>
            </a:r>
          </a:p>
          <a:p>
            <a:pPr lvl="3"/>
            <a:r>
              <a:rPr lang="en-GB" altLang="de-DE"/>
              <a:t>Fourth level</a:t>
            </a:r>
          </a:p>
          <a:p>
            <a:pPr lvl="4"/>
            <a:r>
              <a:rPr lang="en-GB" altLang="de-DE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r>
              <a:rPr lang="en-GB" dirty="0"/>
              <a:t>Urs Vanza </a:t>
            </a:r>
            <a:r>
              <a:rPr lang="el-GR">
                <a:cs typeface="Arial" charset="0"/>
              </a:rPr>
              <a:t>Ι</a:t>
            </a:r>
            <a:r>
              <a:rPr lang="de-CH" dirty="0">
                <a:cs typeface="Arial" charset="0"/>
              </a:rPr>
              <a:t> 19.11.10</a:t>
            </a:r>
            <a:endParaRPr lang="el-GR"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1215E1AA-4ED4-4F99-AEDC-3C366120E358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6" name="Overhead0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54000"/>
            <a:ext cx="77724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Mastertitelformat bearbeiten</a:t>
            </a:r>
          </a:p>
        </p:txBody>
      </p:sp>
      <p:sp>
        <p:nvSpPr>
          <p:cNvPr id="631817" name="SlideText0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701800"/>
            <a:ext cx="7759700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Mastertextformat bearbeiten</a:t>
            </a:r>
          </a:p>
          <a:p>
            <a:pPr lvl="1"/>
            <a:r>
              <a:rPr lang="en-US" altLang="de-DE"/>
              <a:t>Zweite Ebene</a:t>
            </a:r>
          </a:p>
          <a:p>
            <a:pPr lvl="2"/>
            <a:r>
              <a:rPr lang="en-US" altLang="de-DE"/>
              <a:t>Dritte Ebene</a:t>
            </a:r>
          </a:p>
          <a:p>
            <a:pPr lvl="3"/>
            <a:r>
              <a:rPr lang="en-US" altLang="de-DE"/>
              <a:t>Vierte Ebene</a:t>
            </a:r>
          </a:p>
          <a:p>
            <a:pPr lvl="4"/>
            <a:r>
              <a:rPr lang="en-US" altLang="de-DE"/>
              <a:t>Fünfte Ebene</a:t>
            </a:r>
          </a:p>
        </p:txBody>
      </p:sp>
      <p:sp>
        <p:nvSpPr>
          <p:cNvPr id="631818" name="Footer01"/>
          <p:cNvSpPr>
            <a:spLocks noGrp="1" noChangeArrowheads="1"/>
          </p:cNvSpPr>
          <p:nvPr>
            <p:custDataLst>
              <p:tags r:id="rId13"/>
            </p:custDataLst>
          </p:nvPr>
        </p:nvSpPr>
        <p:spPr bwMode="auto">
          <a:xfrm>
            <a:off x="701675" y="6594475"/>
            <a:ext cx="77565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2938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322263" defTabSz="642938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642938" defTabSz="642938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965200" defTabSz="642938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1285875" defTabSz="642938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1743075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200275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2657475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114675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 eaLnBrk="0" hangingPunct="0"/>
            <a:r>
              <a:rPr lang="de-CH" altLang="de-DE" sz="800" dirty="0">
                <a:solidFill>
                  <a:srgbClr val="999999"/>
                </a:solidFill>
              </a:rPr>
              <a:t>© Implenia | TIEFLEGUNG ZENTRALBAHN LUZERN | Franz Stadelmann | 26.10.2010 | Seite </a:t>
            </a:r>
            <a:fld id="{16BFB677-1491-4EBA-A313-EEFDDDA73670}" type="slidenum">
              <a:rPr lang="de-CH" altLang="de-DE" sz="800">
                <a:solidFill>
                  <a:srgbClr val="999999"/>
                </a:solidFill>
              </a:rPr>
              <a:pPr algn="r" eaLnBrk="0" hangingPunct="0"/>
              <a:t>‹Nr.›</a:t>
            </a:fld>
            <a:endParaRPr lang="de-CH" altLang="de-DE" sz="1000" dirty="0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577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5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500" b="1">
          <a:solidFill>
            <a:schemeClr val="accent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500" b="1">
          <a:solidFill>
            <a:schemeClr val="accent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500" b="1">
          <a:solidFill>
            <a:schemeClr val="accent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500" b="1">
          <a:solidFill>
            <a:schemeClr val="accent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500" b="1">
          <a:solidFill>
            <a:schemeClr val="accent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500" b="1">
          <a:solidFill>
            <a:schemeClr val="accent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500" b="1">
          <a:solidFill>
            <a:schemeClr val="accent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500" b="1">
          <a:solidFill>
            <a:schemeClr val="accent1"/>
          </a:solidFill>
          <a:latin typeface="Arial Narrow" pitchFamily="34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1588"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2pPr>
      <a:lvl3pPr marL="368300" indent="-365125" algn="l" rtl="0" fontAlgn="base">
        <a:spcBef>
          <a:spcPct val="0"/>
        </a:spcBef>
        <a:spcAft>
          <a:spcPct val="0"/>
        </a:spcAft>
        <a:buClr>
          <a:schemeClr val="accent1"/>
        </a:buClr>
        <a:buSzPct val="9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722313" indent="-352425" algn="l" rtl="0" fontAlgn="base">
        <a:spcBef>
          <a:spcPct val="0"/>
        </a:spcBef>
        <a:spcAft>
          <a:spcPct val="0"/>
        </a:spcAft>
        <a:buClr>
          <a:schemeClr val="accent1"/>
        </a:buClr>
        <a:buSzPct val="9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076325" indent="-338138" algn="l" rtl="0" fontAlgn="base">
        <a:spcBef>
          <a:spcPct val="0"/>
        </a:spcBef>
        <a:spcAft>
          <a:spcPct val="0"/>
        </a:spcAft>
        <a:buClr>
          <a:schemeClr val="accent1"/>
        </a:buClr>
        <a:buSzPct val="9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1533525" indent="-338138" algn="l" rtl="0" fontAlgn="base">
        <a:spcBef>
          <a:spcPct val="0"/>
        </a:spcBef>
        <a:spcAft>
          <a:spcPct val="0"/>
        </a:spcAft>
        <a:buClr>
          <a:schemeClr val="accent1"/>
        </a:buClr>
        <a:buSzPct val="9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1990725" indent="-338138" algn="l" rtl="0" fontAlgn="base">
        <a:spcBef>
          <a:spcPct val="0"/>
        </a:spcBef>
        <a:spcAft>
          <a:spcPct val="0"/>
        </a:spcAft>
        <a:buClr>
          <a:schemeClr val="accent1"/>
        </a:buClr>
        <a:buSzPct val="9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447925" indent="-338138" algn="l" rtl="0" fontAlgn="base">
        <a:spcBef>
          <a:spcPct val="0"/>
        </a:spcBef>
        <a:spcAft>
          <a:spcPct val="0"/>
        </a:spcAft>
        <a:buClr>
          <a:schemeClr val="accent1"/>
        </a:buClr>
        <a:buSzPct val="9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2905125" indent="-338138" algn="l" rtl="0" fontAlgn="base">
        <a:spcBef>
          <a:spcPct val="0"/>
        </a:spcBef>
        <a:spcAft>
          <a:spcPct val="0"/>
        </a:spcAft>
        <a:buClr>
          <a:schemeClr val="accent1"/>
        </a:buClr>
        <a:buSzPct val="9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Bild 1" descr="FVRL%20Logo%20far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246" y="188640"/>
            <a:ext cx="73025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Headline01"/>
          <p:cNvSpPr txBox="1">
            <a:spLocks noChangeArrowheads="1"/>
          </p:cNvSpPr>
          <p:nvPr/>
        </p:nvSpPr>
        <p:spPr bwMode="auto">
          <a:xfrm>
            <a:off x="685800" y="1295400"/>
            <a:ext cx="80010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de-CH" altLang="de-DE" sz="4000" b="1" dirty="0">
                <a:solidFill>
                  <a:srgbClr val="0070C0"/>
                </a:solidFill>
                <a:latin typeface="Arial Narrow" pitchFamily="34" charset="0"/>
              </a:rPr>
              <a:t>Holzen  Dezember 2023</a:t>
            </a:r>
          </a:p>
        </p:txBody>
      </p:sp>
      <p:sp>
        <p:nvSpPr>
          <p:cNvPr id="10" name="DatePlace"/>
          <p:cNvSpPr txBox="1">
            <a:spLocks noChangeArrowheads="1"/>
          </p:cNvSpPr>
          <p:nvPr/>
        </p:nvSpPr>
        <p:spPr bwMode="auto">
          <a:xfrm>
            <a:off x="685800" y="3505200"/>
            <a:ext cx="80010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de-CH" altLang="de-DE" sz="2800" dirty="0">
                <a:solidFill>
                  <a:srgbClr val="0070C0"/>
                </a:solidFill>
                <a:latin typeface="Arial Narrow" pitchFamily="34" charset="0"/>
              </a:rPr>
              <a:t>Perlen, 02. Dezember 2023</a:t>
            </a:r>
          </a:p>
          <a:p>
            <a:pPr eaLnBrk="0" hangingPunct="0"/>
            <a:r>
              <a:rPr lang="de-CH" altLang="de-DE" sz="2800" dirty="0">
                <a:solidFill>
                  <a:srgbClr val="0070C0"/>
                </a:solidFill>
                <a:latin typeface="Arial Narrow" pitchFamily="34" charset="0"/>
              </a:rPr>
              <a:t>Kurt Tanner</a:t>
            </a:r>
          </a:p>
        </p:txBody>
      </p:sp>
    </p:spTree>
    <p:extLst>
      <p:ext uri="{BB962C8B-B14F-4D97-AF65-F5344CB8AC3E}">
        <p14:creationId xmlns:p14="http://schemas.microsoft.com/office/powerpoint/2010/main" val="684340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458786" y="404813"/>
            <a:ext cx="8280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de-DE" sz="3200" dirty="0" err="1">
                <a:solidFill>
                  <a:schemeClr val="accent2"/>
                </a:solidFill>
              </a:rPr>
              <a:t>Holzen</a:t>
            </a:r>
            <a:r>
              <a:rPr lang="en-GB" altLang="de-DE" sz="3200" dirty="0">
                <a:solidFill>
                  <a:schemeClr val="accent2"/>
                </a:solidFill>
              </a:rPr>
              <a:t> </a:t>
            </a:r>
            <a:r>
              <a:rPr lang="en-GB" altLang="de-DE" sz="3200" dirty="0" err="1">
                <a:solidFill>
                  <a:schemeClr val="accent2"/>
                </a:solidFill>
              </a:rPr>
              <a:t>Dezember</a:t>
            </a:r>
            <a:r>
              <a:rPr lang="en-GB" altLang="de-DE" sz="3200" dirty="0">
                <a:solidFill>
                  <a:schemeClr val="accent2"/>
                </a:solidFill>
              </a:rPr>
              <a:t> 2023</a:t>
            </a:r>
            <a:endParaRPr lang="en-GB" altLang="de-DE" sz="2800" dirty="0">
              <a:solidFill>
                <a:schemeClr val="accent2"/>
              </a:solidFill>
            </a:endParaRPr>
          </a:p>
        </p:txBody>
      </p:sp>
      <p:pic>
        <p:nvPicPr>
          <p:cNvPr id="2052" name="Bild 1" descr="FVRL%20Logo%20far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817" y="112972"/>
            <a:ext cx="73025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284727"/>
              </p:ext>
            </p:extLst>
          </p:nvPr>
        </p:nvGraphicFramePr>
        <p:xfrm>
          <a:off x="442631" y="1340768"/>
          <a:ext cx="8258738" cy="22310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83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30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5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CH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CH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94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800" dirty="0">
                          <a:effectLst/>
                        </a:rPr>
                        <a:t>Ablauf</a:t>
                      </a:r>
                      <a:endParaRPr lang="de-CH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800" dirty="0">
                          <a:effectLst/>
                        </a:rPr>
                        <a:t>07:30   Begrüssung</a:t>
                      </a:r>
                      <a:r>
                        <a:rPr lang="de-CH" sz="1800" baseline="0" dirty="0">
                          <a:effectLst/>
                        </a:rPr>
                        <a:t> und </a:t>
                      </a:r>
                      <a:r>
                        <a:rPr lang="de-CH" sz="1800" dirty="0">
                          <a:effectLst/>
                        </a:rPr>
                        <a:t>Beginn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800" dirty="0">
                          <a:effectLst/>
                        </a:rPr>
                        <a:t>10:15</a:t>
                      </a:r>
                      <a:r>
                        <a:rPr lang="de-CH" sz="1800" baseline="0" dirty="0">
                          <a:effectLst/>
                        </a:rPr>
                        <a:t>   </a:t>
                      </a:r>
                      <a:r>
                        <a:rPr lang="de-CH" sz="1800" baseline="0" dirty="0" err="1">
                          <a:effectLst/>
                        </a:rPr>
                        <a:t>Züni</a:t>
                      </a:r>
                      <a:r>
                        <a:rPr lang="de-CH" sz="1800" baseline="0" dirty="0">
                          <a:effectLst/>
                        </a:rPr>
                        <a:t> und Ende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800" baseline="0" dirty="0">
                          <a:effectLst/>
                        </a:rPr>
                        <a:t>11:30   Mittagessen Eintracht </a:t>
                      </a:r>
                      <a:endParaRPr lang="de-CH" sz="18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1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Nennenswert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de-CH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 Aktive</a:t>
                      </a:r>
                      <a:r>
                        <a:rPr lang="de-CH" sz="1800" baseline="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Holzer</a:t>
                      </a:r>
                      <a:endParaRPr lang="de-CH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de-CH" sz="18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 4 Krank</a:t>
                      </a:r>
                    </a:p>
                    <a:p>
                      <a:pPr marL="0" lvl="0" indent="0"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de-CH" sz="18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 9 Entschuldigt</a:t>
                      </a:r>
                    </a:p>
                    <a:p>
                      <a:pPr marL="0" lvl="0" indent="0"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de-CH" sz="1800" baseline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Sehr viel Schnee mit Schneefall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8183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1881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390971" y="246336"/>
            <a:ext cx="8280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de-DE" sz="3200" dirty="0" err="1">
                <a:solidFill>
                  <a:schemeClr val="accent2"/>
                </a:solidFill>
              </a:rPr>
              <a:t>Holzen</a:t>
            </a:r>
            <a:r>
              <a:rPr lang="en-GB" altLang="de-DE" sz="3200" dirty="0">
                <a:solidFill>
                  <a:schemeClr val="accent2"/>
                </a:solidFill>
              </a:rPr>
              <a:t> </a:t>
            </a:r>
            <a:r>
              <a:rPr lang="en-GB" altLang="de-DE" sz="3200" dirty="0" err="1">
                <a:solidFill>
                  <a:schemeClr val="accent2"/>
                </a:solidFill>
              </a:rPr>
              <a:t>Dezember</a:t>
            </a:r>
            <a:r>
              <a:rPr lang="en-GB" altLang="de-DE" sz="3200" dirty="0">
                <a:solidFill>
                  <a:schemeClr val="accent2"/>
                </a:solidFill>
              </a:rPr>
              <a:t> 2023</a:t>
            </a:r>
            <a:endParaRPr lang="en-GB" altLang="de-DE" sz="2800" dirty="0">
              <a:solidFill>
                <a:schemeClr val="accent2"/>
              </a:solidFill>
            </a:endParaRPr>
          </a:p>
        </p:txBody>
      </p:sp>
      <p:pic>
        <p:nvPicPr>
          <p:cNvPr id="2052" name="Bild 1" descr="FVRL%20Logo%20far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246" y="260648"/>
            <a:ext cx="73025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6FD1B2-F7B7-488B-923B-A789954D6AE9}"/>
              </a:ext>
            </a:extLst>
          </p:cNvPr>
          <p:cNvSpPr txBox="1"/>
          <p:nvPr/>
        </p:nvSpPr>
        <p:spPr>
          <a:xfrm>
            <a:off x="5076056" y="2132856"/>
            <a:ext cx="33843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Nach</a:t>
            </a:r>
            <a:r>
              <a:rPr lang="en-GB" dirty="0"/>
              <a:t> der </a:t>
            </a:r>
            <a:r>
              <a:rPr lang="en-GB" dirty="0" err="1"/>
              <a:t>Begrüssung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Kurt Tanner, </a:t>
            </a:r>
            <a:r>
              <a:rPr lang="en-GB" dirty="0" err="1"/>
              <a:t>letzte</a:t>
            </a:r>
            <a:endParaRPr lang="en-GB" dirty="0"/>
          </a:p>
          <a:p>
            <a:r>
              <a:rPr lang="en-GB" dirty="0" err="1"/>
              <a:t>Maschinenkontrolle</a:t>
            </a:r>
            <a:r>
              <a:rPr lang="en-GB" dirty="0"/>
              <a:t>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9773" y="1671072"/>
            <a:ext cx="4756202" cy="365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468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390971" y="246336"/>
            <a:ext cx="8280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de-DE" sz="3200" dirty="0" err="1">
                <a:solidFill>
                  <a:schemeClr val="accent2"/>
                </a:solidFill>
              </a:rPr>
              <a:t>Holzen</a:t>
            </a:r>
            <a:r>
              <a:rPr lang="en-GB" altLang="de-DE" sz="3200" dirty="0">
                <a:solidFill>
                  <a:schemeClr val="accent2"/>
                </a:solidFill>
              </a:rPr>
              <a:t>  </a:t>
            </a:r>
            <a:r>
              <a:rPr lang="en-GB" altLang="de-DE" sz="3200" dirty="0" err="1">
                <a:solidFill>
                  <a:schemeClr val="accent2"/>
                </a:solidFill>
              </a:rPr>
              <a:t>Dezember</a:t>
            </a:r>
            <a:r>
              <a:rPr lang="en-GB" altLang="de-DE" sz="3200" dirty="0">
                <a:solidFill>
                  <a:schemeClr val="accent2"/>
                </a:solidFill>
              </a:rPr>
              <a:t> 2023</a:t>
            </a:r>
            <a:endParaRPr lang="en-GB" altLang="de-DE" sz="2800" dirty="0">
              <a:solidFill>
                <a:schemeClr val="accent2"/>
              </a:solidFill>
            </a:endParaRPr>
          </a:p>
        </p:txBody>
      </p:sp>
      <p:pic>
        <p:nvPicPr>
          <p:cNvPr id="2052" name="Bild 1" descr="FVRL%20Logo%20far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246" y="260648"/>
            <a:ext cx="73025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4">
            <a:extLst>
              <a:ext uri="{FF2B5EF4-FFF2-40B4-BE49-F238E27FC236}">
                <a16:creationId xmlns:a16="http://schemas.microsoft.com/office/drawing/2014/main" id="{83C9A890-8E75-4B01-ACFD-C1C9E068F8FB}"/>
              </a:ext>
            </a:extLst>
          </p:cNvPr>
          <p:cNvSpPr txBox="1"/>
          <p:nvPr/>
        </p:nvSpPr>
        <p:spPr>
          <a:xfrm>
            <a:off x="5004048" y="3070701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Gruppe</a:t>
            </a:r>
            <a:r>
              <a:rPr lang="en-GB" dirty="0"/>
              <a:t> </a:t>
            </a:r>
            <a:r>
              <a:rPr lang="en-GB" dirty="0" err="1"/>
              <a:t>Fischerhuus</a:t>
            </a:r>
            <a:r>
              <a:rPr lang="en-GB" dirty="0"/>
              <a:t>:</a:t>
            </a:r>
          </a:p>
          <a:p>
            <a:r>
              <a:rPr lang="en-GB" dirty="0"/>
              <a:t>Manuela </a:t>
            </a:r>
            <a:r>
              <a:rPr lang="en-GB" dirty="0" err="1"/>
              <a:t>mit</a:t>
            </a:r>
            <a:r>
              <a:rPr lang="en-GB" dirty="0"/>
              <a:t> Peter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26293" y="1846704"/>
            <a:ext cx="5472477" cy="374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709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390971" y="246336"/>
            <a:ext cx="8280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de-DE" sz="3200" dirty="0" err="1">
                <a:solidFill>
                  <a:schemeClr val="accent2"/>
                </a:solidFill>
              </a:rPr>
              <a:t>Holzen</a:t>
            </a:r>
            <a:r>
              <a:rPr lang="en-GB" altLang="de-DE" sz="3200" dirty="0">
                <a:solidFill>
                  <a:schemeClr val="accent2"/>
                </a:solidFill>
              </a:rPr>
              <a:t>  </a:t>
            </a:r>
            <a:r>
              <a:rPr lang="en-GB" altLang="de-DE" sz="3200" dirty="0" err="1">
                <a:solidFill>
                  <a:schemeClr val="accent2"/>
                </a:solidFill>
              </a:rPr>
              <a:t>Dezember</a:t>
            </a:r>
            <a:r>
              <a:rPr lang="en-GB" altLang="de-DE" sz="3200" dirty="0">
                <a:solidFill>
                  <a:schemeClr val="accent2"/>
                </a:solidFill>
              </a:rPr>
              <a:t> 2023</a:t>
            </a:r>
            <a:endParaRPr lang="en-GB" altLang="de-DE" sz="2800" dirty="0">
              <a:solidFill>
                <a:schemeClr val="accent2"/>
              </a:solidFill>
            </a:endParaRPr>
          </a:p>
        </p:txBody>
      </p:sp>
      <p:pic>
        <p:nvPicPr>
          <p:cNvPr id="2052" name="Bild 1" descr="FVRL%20Logo%20far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246" y="260648"/>
            <a:ext cx="73025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4">
            <a:extLst>
              <a:ext uri="{FF2B5EF4-FFF2-40B4-BE49-F238E27FC236}">
                <a16:creationId xmlns:a16="http://schemas.microsoft.com/office/drawing/2014/main" id="{4D13B6C7-5E7D-45F9-8B51-0703E0BF6225}"/>
              </a:ext>
            </a:extLst>
          </p:cNvPr>
          <p:cNvSpPr txBox="1"/>
          <p:nvPr/>
        </p:nvSpPr>
        <p:spPr>
          <a:xfrm>
            <a:off x="4975782" y="3070701"/>
            <a:ext cx="3412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Dachreinigung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Jürgen. </a:t>
            </a:r>
          </a:p>
          <a:p>
            <a:endParaRPr lang="en-GB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8094" y="1738719"/>
            <a:ext cx="4941168" cy="370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077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390971" y="246336"/>
            <a:ext cx="8280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de-DE" sz="3200" dirty="0" err="1">
                <a:solidFill>
                  <a:schemeClr val="accent2"/>
                </a:solidFill>
              </a:rPr>
              <a:t>Holzen</a:t>
            </a:r>
            <a:r>
              <a:rPr lang="en-GB" altLang="de-DE" sz="3200" dirty="0">
                <a:solidFill>
                  <a:schemeClr val="accent2"/>
                </a:solidFill>
              </a:rPr>
              <a:t>  </a:t>
            </a:r>
            <a:r>
              <a:rPr lang="en-GB" altLang="de-DE" sz="3200" dirty="0" err="1">
                <a:solidFill>
                  <a:schemeClr val="accent2"/>
                </a:solidFill>
              </a:rPr>
              <a:t>Dezember</a:t>
            </a:r>
            <a:r>
              <a:rPr lang="en-GB" altLang="de-DE" sz="3200" dirty="0">
                <a:solidFill>
                  <a:schemeClr val="accent2"/>
                </a:solidFill>
              </a:rPr>
              <a:t> 2023</a:t>
            </a:r>
            <a:endParaRPr lang="en-GB" altLang="de-DE" sz="2800" dirty="0">
              <a:solidFill>
                <a:schemeClr val="accent2"/>
              </a:solidFill>
            </a:endParaRPr>
          </a:p>
        </p:txBody>
      </p:sp>
      <p:pic>
        <p:nvPicPr>
          <p:cNvPr id="2052" name="Bild 1" descr="FVRL%20Logo%20far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246" y="260648"/>
            <a:ext cx="73025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4">
            <a:extLst>
              <a:ext uri="{FF2B5EF4-FFF2-40B4-BE49-F238E27FC236}">
                <a16:creationId xmlns:a16="http://schemas.microsoft.com/office/drawing/2014/main" id="{E0016C3D-0EB0-4480-BDDC-B2A911F822BC}"/>
              </a:ext>
            </a:extLst>
          </p:cNvPr>
          <p:cNvSpPr txBox="1"/>
          <p:nvPr/>
        </p:nvSpPr>
        <p:spPr>
          <a:xfrm>
            <a:off x="4860032" y="1556792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Gruppe</a:t>
            </a:r>
            <a:r>
              <a:rPr lang="en-GB" dirty="0"/>
              <a:t> : Kilian, Geri und an der </a:t>
            </a:r>
            <a:r>
              <a:rPr lang="en-GB" dirty="0" err="1"/>
              <a:t>Motorsäge</a:t>
            </a:r>
            <a:r>
              <a:rPr lang="en-GB" dirty="0"/>
              <a:t> Dani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9" y="2420887"/>
            <a:ext cx="3838701" cy="338103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171" y="2420888"/>
            <a:ext cx="4345806" cy="338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607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390971" y="246336"/>
            <a:ext cx="8280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de-DE" sz="3200" dirty="0" err="1">
                <a:solidFill>
                  <a:schemeClr val="accent2"/>
                </a:solidFill>
              </a:rPr>
              <a:t>Holzen</a:t>
            </a:r>
            <a:r>
              <a:rPr lang="en-GB" altLang="de-DE" sz="3200" dirty="0">
                <a:solidFill>
                  <a:schemeClr val="accent2"/>
                </a:solidFill>
              </a:rPr>
              <a:t>  </a:t>
            </a:r>
            <a:r>
              <a:rPr lang="en-GB" altLang="de-DE" sz="3200" dirty="0" err="1">
                <a:solidFill>
                  <a:schemeClr val="accent2"/>
                </a:solidFill>
              </a:rPr>
              <a:t>Dezember</a:t>
            </a:r>
            <a:r>
              <a:rPr lang="en-GB" altLang="de-DE" sz="3200" dirty="0">
                <a:solidFill>
                  <a:schemeClr val="accent2"/>
                </a:solidFill>
              </a:rPr>
              <a:t> 2023</a:t>
            </a:r>
            <a:endParaRPr lang="en-GB" altLang="de-DE" sz="2800" dirty="0">
              <a:solidFill>
                <a:schemeClr val="accent2"/>
              </a:solidFill>
            </a:endParaRPr>
          </a:p>
        </p:txBody>
      </p:sp>
      <p:pic>
        <p:nvPicPr>
          <p:cNvPr id="2052" name="Bild 1" descr="FVRL%20Logo%20far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246" y="260648"/>
            <a:ext cx="73025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4">
            <a:extLst>
              <a:ext uri="{FF2B5EF4-FFF2-40B4-BE49-F238E27FC236}">
                <a16:creationId xmlns:a16="http://schemas.microsoft.com/office/drawing/2014/main" id="{E0016C3D-0EB0-4480-BDDC-B2A911F822BC}"/>
              </a:ext>
            </a:extLst>
          </p:cNvPr>
          <p:cNvSpPr txBox="1"/>
          <p:nvPr/>
        </p:nvSpPr>
        <p:spPr>
          <a:xfrm>
            <a:off x="4860032" y="3131676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Gruppe</a:t>
            </a:r>
            <a:r>
              <a:rPr lang="en-GB" dirty="0"/>
              <a:t> : Ernst, Oliver und </a:t>
            </a:r>
            <a:r>
              <a:rPr lang="en-GB" dirty="0" err="1"/>
              <a:t>Alvise</a:t>
            </a:r>
            <a:r>
              <a:rPr lang="en-GB" dirty="0"/>
              <a:t>. 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28533" y="1739123"/>
            <a:ext cx="5568618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086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360970" y="365280"/>
            <a:ext cx="8280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de-DE" sz="3200" dirty="0" err="1">
                <a:solidFill>
                  <a:schemeClr val="accent2"/>
                </a:solidFill>
              </a:rPr>
              <a:t>Holzen</a:t>
            </a:r>
            <a:r>
              <a:rPr lang="en-GB" altLang="de-DE" sz="3200" dirty="0">
                <a:solidFill>
                  <a:schemeClr val="accent2"/>
                </a:solidFill>
              </a:rPr>
              <a:t>  </a:t>
            </a:r>
            <a:r>
              <a:rPr lang="en-GB" altLang="de-DE" sz="3200" dirty="0" err="1">
                <a:solidFill>
                  <a:schemeClr val="accent2"/>
                </a:solidFill>
              </a:rPr>
              <a:t>Dezember</a:t>
            </a:r>
            <a:r>
              <a:rPr lang="en-GB" altLang="de-DE" sz="3200" dirty="0">
                <a:solidFill>
                  <a:schemeClr val="accent2"/>
                </a:solidFill>
              </a:rPr>
              <a:t> 2022</a:t>
            </a:r>
            <a:endParaRPr lang="en-GB" altLang="de-DE" sz="2800" dirty="0">
              <a:solidFill>
                <a:schemeClr val="accent2"/>
              </a:solidFill>
            </a:endParaRPr>
          </a:p>
        </p:txBody>
      </p:sp>
      <p:pic>
        <p:nvPicPr>
          <p:cNvPr id="2052" name="Bild 1" descr="FVRL%20Logo%20far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246" y="260648"/>
            <a:ext cx="73025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2339752" y="5147067"/>
            <a:ext cx="5038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Der Biber ist wieder aktiv.</a:t>
            </a:r>
          </a:p>
          <a:p>
            <a:r>
              <a:rPr lang="de-CH" dirty="0"/>
              <a:t>Schneise zum Fischen erstellt. 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40475"/>
            <a:ext cx="4644008" cy="348300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78768" y="1156045"/>
            <a:ext cx="3483007" cy="365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7283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N" val="1006632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N" val="122623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N" val="11710382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mplenia PowerPoint Template_de">
  <a:themeElements>
    <a:clrScheme name="Implenia PowerPoint Template_de 1">
      <a:dk1>
        <a:srgbClr val="000000"/>
      </a:dk1>
      <a:lt1>
        <a:srgbClr val="FFFFFF"/>
      </a:lt1>
      <a:dk2>
        <a:srgbClr val="404040"/>
      </a:dk2>
      <a:lt2>
        <a:srgbClr val="999999"/>
      </a:lt2>
      <a:accent1>
        <a:srgbClr val="F7B512"/>
      </a:accent1>
      <a:accent2>
        <a:srgbClr val="EB6400"/>
      </a:accent2>
      <a:accent3>
        <a:srgbClr val="FFFFFF"/>
      </a:accent3>
      <a:accent4>
        <a:srgbClr val="000000"/>
      </a:accent4>
      <a:accent5>
        <a:srgbClr val="FAD7AA"/>
      </a:accent5>
      <a:accent6>
        <a:srgbClr val="D55A00"/>
      </a:accent6>
      <a:hlink>
        <a:srgbClr val="B4A000"/>
      </a:hlink>
      <a:folHlink>
        <a:srgbClr val="0078AD"/>
      </a:folHlink>
    </a:clrScheme>
    <a:fontScheme name="Implenia PowerPoint Template_d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36000" tIns="36000" rIns="36000" bIns="360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36000" tIns="36000" rIns="36000" bIns="360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Implenia PowerPoint Template_de 1">
        <a:dk1>
          <a:srgbClr val="000000"/>
        </a:dk1>
        <a:lt1>
          <a:srgbClr val="FFFFFF"/>
        </a:lt1>
        <a:dk2>
          <a:srgbClr val="404040"/>
        </a:dk2>
        <a:lt2>
          <a:srgbClr val="999999"/>
        </a:lt2>
        <a:accent1>
          <a:srgbClr val="F7B512"/>
        </a:accent1>
        <a:accent2>
          <a:srgbClr val="EB6400"/>
        </a:accent2>
        <a:accent3>
          <a:srgbClr val="FFFFFF"/>
        </a:accent3>
        <a:accent4>
          <a:srgbClr val="000000"/>
        </a:accent4>
        <a:accent5>
          <a:srgbClr val="FAD7AA"/>
        </a:accent5>
        <a:accent6>
          <a:srgbClr val="D55A00"/>
        </a:accent6>
        <a:hlink>
          <a:srgbClr val="B4A000"/>
        </a:hlink>
        <a:folHlink>
          <a:srgbClr val="0078A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</Words>
  <Application>Microsoft Office PowerPoint</Application>
  <PresentationFormat>Bildschirmpräsentation (4:3)</PresentationFormat>
  <Paragraphs>30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8</vt:i4>
      </vt:variant>
    </vt:vector>
  </HeadingPairs>
  <TitlesOfParts>
    <vt:vector size="15" baseType="lpstr">
      <vt:lpstr>Arial</vt:lpstr>
      <vt:lpstr>Arial Narrow</vt:lpstr>
      <vt:lpstr>Calibri</vt:lpstr>
      <vt:lpstr>Symbol</vt:lpstr>
      <vt:lpstr>Wingdings</vt:lpstr>
      <vt:lpstr>Default Design</vt:lpstr>
      <vt:lpstr>Implenia PowerPoint Template_de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Schindler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VANZAUR</dc:creator>
  <cp:lastModifiedBy>Kilian Amrein</cp:lastModifiedBy>
  <cp:revision>126</cp:revision>
  <cp:lastPrinted>2023-12-03T16:21:53Z</cp:lastPrinted>
  <dcterms:created xsi:type="dcterms:W3CDTF">2010-11-19T06:19:33Z</dcterms:created>
  <dcterms:modified xsi:type="dcterms:W3CDTF">2023-12-10T09:40:17Z</dcterms:modified>
</cp:coreProperties>
</file>